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9" r:id="rId3"/>
    <p:sldId id="258" r:id="rId4"/>
    <p:sldId id="260" r:id="rId5"/>
    <p:sldId id="266" r:id="rId6"/>
    <p:sldId id="270" r:id="rId7"/>
    <p:sldId id="271" r:id="rId8"/>
    <p:sldId id="256" r:id="rId9"/>
    <p:sldId id="261" r:id="rId10"/>
    <p:sldId id="262" r:id="rId11"/>
    <p:sldId id="268" r:id="rId12"/>
    <p:sldId id="263" r:id="rId13"/>
    <p:sldId id="269" r:id="rId14"/>
    <p:sldId id="265" r:id="rId15"/>
    <p:sldId id="267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03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24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87D77-8BDA-AB44-B59D-B8539CE53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3166" y="688221"/>
            <a:ext cx="8374528" cy="2387600"/>
          </a:xfrm>
        </p:spPr>
        <p:txBody>
          <a:bodyPr anchor="t">
            <a:noAutofit/>
          </a:bodyPr>
          <a:lstStyle>
            <a:lvl1pPr algn="r">
              <a:defRPr lang="fr-FR" sz="6600" b="0" i="0" dirty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7296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87D77-8BDA-AB44-B59D-B8539CE53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79C527-9172-CC46-86E1-DC65D71F6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95788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E2FF0F8-E15B-9B4C-8EE3-517277527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FDA8ADF5-DE29-5547-B99E-66D2CD086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735747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A01C054-0B06-994F-8C57-4A07C6122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7F7FA8DD-BDEA-1D4D-87AC-8FC9DEA11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10063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7D5EEE0-508F-D941-BD97-B0667D6E7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F2C602E-3BFC-F748-B63B-3C645F429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98202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8594EB78-A11A-6647-B3C8-1D5632B44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E7598C9D-60BC-4B4B-98F9-281BF133C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47836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A4016C9-F9C6-1349-B9B1-77736EE13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1CFFD0DF-1A39-CA41-B2F6-52BE64AA3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12644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0C2A700-7106-6549-A387-B0D700408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0264AA83-A459-E948-AD57-B33C33930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5760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97C56A4-E46F-3B47-81AB-75B05CEEE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330" y="682894"/>
            <a:ext cx="8703870" cy="1781236"/>
          </a:xfrm>
        </p:spPr>
        <p:txBody>
          <a:bodyPr anchor="b">
            <a:normAutofit/>
          </a:bodyPr>
          <a:lstStyle>
            <a:lvl1pPr algn="r">
              <a:defRPr sz="4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80DEED69-2338-4843-8A94-7D6E07EDD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0810" y="2601119"/>
            <a:ext cx="4844390" cy="1655762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009054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7286-EBA4-D746-BA12-42AB348E8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19075"/>
            <a:ext cx="10515600" cy="1325563"/>
          </a:xfrm>
        </p:spPr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3E25A9-CC8C-E54E-8D19-235D158B6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5625"/>
            <a:ext cx="10515600" cy="4351338"/>
          </a:xfrm>
          <a:noFill/>
          <a:ln>
            <a:noFill/>
          </a:ln>
        </p:spPr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  <a:lvl2pPr>
              <a:defRPr b="0" i="0">
                <a:solidFill>
                  <a:schemeClr val="accent1"/>
                </a:solidFill>
                <a:latin typeface="Trebuchet MS" panose="020B0703020202090204" pitchFamily="34" charset="0"/>
              </a:defRPr>
            </a:lvl2pPr>
            <a:lvl3pPr>
              <a:defRPr b="0" i="0">
                <a:solidFill>
                  <a:schemeClr val="accent5"/>
                </a:solidFill>
                <a:latin typeface="Trebuchet MS" panose="020B0703020202090204" pitchFamily="34" charset="0"/>
              </a:defRPr>
            </a:lvl3pPr>
            <a:lvl4pPr>
              <a:defRPr b="0" i="0">
                <a:solidFill>
                  <a:schemeClr val="tx2"/>
                </a:solidFill>
                <a:latin typeface="Trebuchet MS" panose="020B0703020202090204" pitchFamily="34" charset="0"/>
              </a:defRPr>
            </a:lvl4pPr>
            <a:lvl5pPr>
              <a:defRPr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58920B-83DA-CC44-BB6D-74725B8400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165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ED1AB6-FD26-834B-BED7-128875737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E8BBDB-A860-6141-A354-37C2CAC3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6573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DA66B6-9C90-964F-893F-5044FD61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5A3D53-4B58-A548-986B-1707D115F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825625"/>
            <a:ext cx="5181600" cy="4351338"/>
          </a:xfrm>
        </p:spPr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  <a:lvl2pPr>
              <a:defRPr b="0" i="0">
                <a:solidFill>
                  <a:schemeClr val="accent1"/>
                </a:solidFill>
                <a:latin typeface="Trebuchet MS" panose="020B0703020202090204" pitchFamily="34" charset="0"/>
              </a:defRPr>
            </a:lvl2pPr>
            <a:lvl3pPr>
              <a:defRPr b="0" i="0">
                <a:latin typeface="Trebuchet MS" panose="020B0703020202090204" pitchFamily="34" charset="0"/>
              </a:defRPr>
            </a:lvl3pPr>
            <a:lvl4pPr>
              <a:defRPr b="0" i="0">
                <a:solidFill>
                  <a:schemeClr val="tx2"/>
                </a:solidFill>
                <a:latin typeface="Trebuchet MS" panose="020B0703020202090204" pitchFamily="34" charset="0"/>
              </a:defRPr>
            </a:lvl4pPr>
            <a:lvl5pPr>
              <a:defRPr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0CA850-3B5D-1845-BBD4-1B5AD34C8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1600" y="1825625"/>
            <a:ext cx="5181600" cy="3939334"/>
          </a:xfrm>
        </p:spPr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  <a:lvl2pPr>
              <a:defRPr b="0" i="0">
                <a:solidFill>
                  <a:schemeClr val="accent1"/>
                </a:solidFill>
                <a:latin typeface="Trebuchet MS" panose="020B0703020202090204" pitchFamily="34" charset="0"/>
              </a:defRPr>
            </a:lvl2pPr>
            <a:lvl3pPr>
              <a:defRPr b="0" i="0">
                <a:latin typeface="Trebuchet MS" panose="020B0703020202090204" pitchFamily="34" charset="0"/>
              </a:defRPr>
            </a:lvl3pPr>
            <a:lvl4pPr>
              <a:defRPr b="0" i="0">
                <a:solidFill>
                  <a:schemeClr val="tx2"/>
                </a:solidFill>
                <a:latin typeface="Trebuchet MS" panose="020B0703020202090204" pitchFamily="34" charset="0"/>
              </a:defRPr>
            </a:lvl4pPr>
            <a:lvl5pPr>
              <a:defRPr b="0" i="0">
                <a:latin typeface="Trebuchet MS" panose="020B070302020209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445386-43FC-C645-AF09-7423B06B4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A5F876-190E-6547-BC8F-985CA71A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35E316-E31E-8348-8B76-D26894BE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1573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272DFE-921F-244E-BCE1-74CAA6FE7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D046C6-9F70-3E49-BDAC-4130D8E9DA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5080AC-3335-FB44-A026-450289F0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B6954F-652A-0247-BE78-817E06B4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3933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276F377-B314-B44C-9723-6BF586CBCC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AF50CE-646A-C940-AB98-32735CEC0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FFAD18-763A-8B49-91B8-B3A12FB0F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27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A657A1-BF72-C149-B202-2D96A0520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48A423-B0CF-9240-9C38-4CC055079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>
                <a:latin typeface="Trebuchet MS" panose="020B0703020202090204" pitchFamily="34" charset="0"/>
              </a:defRPr>
            </a:lvl1pPr>
            <a:lvl2pPr>
              <a:defRPr sz="2800" b="0" i="0">
                <a:solidFill>
                  <a:schemeClr val="accent1"/>
                </a:solidFill>
                <a:latin typeface="Trebuchet MS" panose="020B0703020202090204" pitchFamily="34" charset="0"/>
              </a:defRPr>
            </a:lvl2pPr>
            <a:lvl3pPr>
              <a:defRPr sz="2400" b="0" i="0">
                <a:latin typeface="Trebuchet MS" panose="020B0703020202090204" pitchFamily="34" charset="0"/>
              </a:defRPr>
            </a:lvl3pPr>
            <a:lvl4pPr>
              <a:defRPr sz="2000" b="0" i="0">
                <a:solidFill>
                  <a:schemeClr val="tx2"/>
                </a:solidFill>
                <a:latin typeface="Trebuchet MS" panose="020B0703020202090204" pitchFamily="34" charset="0"/>
              </a:defRPr>
            </a:lvl4pPr>
            <a:lvl5pPr>
              <a:defRPr sz="2000" b="0" i="0">
                <a:latin typeface="Trebuchet MS" panose="020B070302020209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32E095-6FB6-104E-AA6E-1CE3626A4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Trebuchet MS" panose="020B070302020209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757B74-4B3C-B24D-8A10-2491C55F5A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ABD16B-E694-854A-A3DE-4506E0FF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A04916-B601-F142-879A-AB12A1A8D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508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DB703B-2D19-1C47-9DE5-A6133622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 i="0">
                <a:latin typeface="Trebuchet MS" panose="020B070302020209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673316-A9E4-A449-B005-E606EEBBD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="0" i="0">
                <a:latin typeface="Trebuchet MS" panose="020B070302020209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1C1CF7-4A50-A34B-A222-EA32A5A33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>
                <a:latin typeface="Trebuchet MS" panose="020B070302020209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8D6C20-0D37-F54D-9C0F-A52D0B29E9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AF35CC-CE1D-984B-AD67-5C45A69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A2F881-7FFF-3541-9ECB-E60B69E2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447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291F08-7AD6-CB41-A24E-80C600B06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190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0FF47E-C3B0-0143-BE84-50741082B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B85C29-4CF9-9A4D-84F0-02C5E73DE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 i="0">
                <a:solidFill>
                  <a:schemeClr val="accent3"/>
                </a:solidFill>
                <a:latin typeface="Trebuchet MS" panose="020B0703020202090204" pitchFamily="34" charset="0"/>
              </a:defRPr>
            </a:lvl1pPr>
          </a:lstStyle>
          <a:p>
            <a:fld id="{047B8E73-E485-EC49-AB94-0436EEF82873}" type="datetimeFigureOut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F93638-537F-2044-BF5F-EC5273F574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chemeClr val="accent3"/>
                </a:solidFill>
                <a:latin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CD424F-4EAB-D04F-BD3E-27F10CCF0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tx1">
                    <a:tint val="75000"/>
                  </a:schemeClr>
                </a:solidFill>
                <a:latin typeface="Poppins" pitchFamily="2" charset="77"/>
              </a:defRPr>
            </a:lvl1pPr>
          </a:lstStyle>
          <a:p>
            <a:fld id="{99EC9F44-7202-7349-9AA1-79CDD754470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394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58" r:id="rId3"/>
    <p:sldLayoutId id="2147483664" r:id="rId4"/>
    <p:sldLayoutId id="2147483649" r:id="rId5"/>
    <p:sldLayoutId id="2147483665" r:id="rId6"/>
    <p:sldLayoutId id="2147483659" r:id="rId7"/>
    <p:sldLayoutId id="2147483666" r:id="rId8"/>
    <p:sldLayoutId id="2147483660" r:id="rId9"/>
    <p:sldLayoutId id="2147483667" r:id="rId10"/>
    <p:sldLayoutId id="2147483650" r:id="rId11"/>
    <p:sldLayoutId id="2147483652" r:id="rId12"/>
    <p:sldLayoutId id="2147483654" r:id="rId13"/>
    <p:sldLayoutId id="2147483655" r:id="rId14"/>
    <p:sldLayoutId id="2147483656" r:id="rId15"/>
    <p:sldLayoutId id="214748365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Poppi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1"/>
          </a:solidFill>
          <a:latin typeface="Poppi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5"/>
          </a:solidFill>
          <a:latin typeface="Poppi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Poppi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385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0D4E07-C409-3B49-9FF5-30370A45A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8800" dirty="0" err="1"/>
              <a:t>Welcome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359260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DDAFFF0-A272-DB4B-8F49-B0A9E587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D55E02-C33D-5941-8673-0B9B6B418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866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0D4E07-C409-3B49-9FF5-30370A45A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88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745733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23961-B6A0-FD43-A01E-A87AD9D8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t"/>
          <a:lstStyle/>
          <a:p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F15BC1-C5E5-1140-8C21-2FAEA6CF8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Agenda	</a:t>
            </a:r>
            <a:r>
              <a:rPr lang="fr-FR" sz="1800" dirty="0" err="1"/>
              <a:t>hour</a:t>
            </a:r>
            <a:endParaRPr lang="fr-FR" sz="18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AE1AD8-709B-EA47-8663-0FA63D373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884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ED8DB-D2BA-CD45-9957-DA7349152F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1F25DE-DFD9-DE4E-B789-A9E5CAFDB9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Surgical</a:t>
            </a:r>
            <a:r>
              <a:rPr lang="fr-FR" dirty="0"/>
              <a:t> </a:t>
            </a:r>
            <a:r>
              <a:rPr lang="fr-FR" dirty="0" err="1"/>
              <a:t>Oncology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091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83A2A-3392-BD49-B28D-BC25AF66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97CB2A-4511-FC49-904F-FCCF8CB20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8739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27214E1-7316-A44A-8DF2-0551E2CBC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8E568E-CA48-E643-B7C3-5D94BDF1D4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Surgical</a:t>
            </a:r>
            <a:r>
              <a:rPr lang="fr-FR" dirty="0"/>
              <a:t> </a:t>
            </a:r>
            <a:r>
              <a:rPr lang="fr-FR" dirty="0" err="1"/>
              <a:t>Oncology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430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DDAFFF0-A272-DB4B-8F49-B0A9E587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D55E02-C33D-5941-8673-0B9B6B41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5625"/>
            <a:ext cx="6894882" cy="435133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DC5B9-1C31-0548-BC55-5C6314873346}"/>
              </a:ext>
            </a:extLst>
          </p:cNvPr>
          <p:cNvSpPr/>
          <p:nvPr/>
        </p:nvSpPr>
        <p:spPr>
          <a:xfrm>
            <a:off x="7565720" y="2154477"/>
            <a:ext cx="3200401" cy="3200400"/>
          </a:xfrm>
          <a:prstGeom prst="rect">
            <a:avLst/>
          </a:prstGeom>
          <a:blipFill dpi="0"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57200" ty="0" sx="33000" sy="33000" flip="none" algn="tl"/>
          </a:blip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727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1D2F635-232A-9E4E-A402-754F32B153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369C69-AF8C-C349-A8E3-7CCA870A4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Surgical</a:t>
            </a:r>
            <a:r>
              <a:rPr lang="fr-FR" dirty="0"/>
              <a:t> </a:t>
            </a:r>
            <a:r>
              <a:rPr lang="fr-FR" dirty="0" err="1"/>
              <a:t>Oncology</a:t>
            </a:r>
            <a:r>
              <a:rPr lang="fr-FR" dirty="0"/>
              <a:t> </a:t>
            </a:r>
            <a:r>
              <a:rPr lang="fr-FR" dirty="0" err="1"/>
              <a:t>Tomorrow</a:t>
            </a:r>
            <a:r>
              <a:rPr lang="fr-FR" dirty="0"/>
              <a:t>: Innovation &amp; Education</a:t>
            </a:r>
          </a:p>
        </p:txBody>
      </p:sp>
    </p:spTree>
    <p:extLst>
      <p:ext uri="{BB962C8B-B14F-4D97-AF65-F5344CB8AC3E}">
        <p14:creationId xmlns:p14="http://schemas.microsoft.com/office/powerpoint/2010/main" val="3737004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DDAFFF0-A272-DB4B-8F49-B0A9E587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D55E02-C33D-5941-8673-0B9B6B41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5625"/>
            <a:ext cx="6951249" cy="435133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9CE3C0-76D0-EF4F-8A60-C48BE276DEFD}"/>
              </a:ext>
            </a:extLst>
          </p:cNvPr>
          <p:cNvSpPr/>
          <p:nvPr/>
        </p:nvSpPr>
        <p:spPr>
          <a:xfrm>
            <a:off x="7565720" y="2154477"/>
            <a:ext cx="3200401" cy="3200400"/>
          </a:xfrm>
          <a:prstGeom prst="rect">
            <a:avLst/>
          </a:prstGeom>
          <a:blipFill dpi="0"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57200" ty="0" sx="33000" sy="33000" flip="none" algn="tl"/>
          </a:blip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763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1495A9E3-8374-F540-8A85-0446DBAE28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7A8147F-B7BE-7648-8D1D-190A20B9D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Surgical</a:t>
            </a:r>
            <a:r>
              <a:rPr lang="fr-FR" dirty="0"/>
              <a:t> </a:t>
            </a:r>
            <a:r>
              <a:rPr lang="fr-FR" dirty="0" err="1"/>
              <a:t>Oncology</a:t>
            </a:r>
            <a:r>
              <a:rPr lang="fr-FR" dirty="0"/>
              <a:t> </a:t>
            </a:r>
            <a:r>
              <a:rPr lang="fr-FR" dirty="0" err="1"/>
              <a:t>Tomorrow</a:t>
            </a:r>
            <a:r>
              <a:rPr lang="fr-FR" dirty="0"/>
              <a:t>: Innovation &amp; Education</a:t>
            </a:r>
          </a:p>
        </p:txBody>
      </p:sp>
    </p:spTree>
    <p:extLst>
      <p:ext uri="{BB962C8B-B14F-4D97-AF65-F5344CB8AC3E}">
        <p14:creationId xmlns:p14="http://schemas.microsoft.com/office/powerpoint/2010/main" val="3422752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DDAFFF0-A272-DB4B-8F49-B0A9E587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D55E02-C33D-5941-8673-0B9B6B41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825625"/>
            <a:ext cx="6919934" cy="435133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C8EEA9-8CE4-9E40-BAD7-62EAFDD996B5}"/>
              </a:ext>
            </a:extLst>
          </p:cNvPr>
          <p:cNvSpPr/>
          <p:nvPr/>
        </p:nvSpPr>
        <p:spPr>
          <a:xfrm>
            <a:off x="7565720" y="2154477"/>
            <a:ext cx="3200401" cy="3200400"/>
          </a:xfrm>
          <a:prstGeom prst="rect">
            <a:avLst/>
          </a:prstGeom>
          <a:blipFill dpi="0"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57200" ty="0" sx="33000" sy="33000" flip="none" algn="tl"/>
          </a:blip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86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4D09C-D150-1B40-BE2F-B23F9E8E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E960D-5665-EC49-9268-D00CD8DBF9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D14D3E-DBF3-0544-9423-8249C748C6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865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0D4E07-C409-3B49-9FF5-30370A45A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8800" dirty="0" err="1"/>
              <a:t>Thank</a:t>
            </a:r>
            <a:r>
              <a:rPr lang="fr-FR" sz="8800" dirty="0"/>
              <a:t> You</a:t>
            </a:r>
          </a:p>
        </p:txBody>
      </p:sp>
    </p:spTree>
    <p:extLst>
      <p:ext uri="{BB962C8B-B14F-4D97-AF65-F5344CB8AC3E}">
        <p14:creationId xmlns:p14="http://schemas.microsoft.com/office/powerpoint/2010/main" val="22832717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ESSO45">
      <a:dk1>
        <a:srgbClr val="09335F"/>
      </a:dk1>
      <a:lt1>
        <a:srgbClr val="FFFFFF"/>
      </a:lt1>
      <a:dk2>
        <a:srgbClr val="007BC4"/>
      </a:dk2>
      <a:lt2>
        <a:srgbClr val="E7E6E6"/>
      </a:lt2>
      <a:accent1>
        <a:srgbClr val="BD5B03"/>
      </a:accent1>
      <a:accent2>
        <a:srgbClr val="51B5FF"/>
      </a:accent2>
      <a:accent3>
        <a:srgbClr val="838695"/>
      </a:accent3>
      <a:accent4>
        <a:srgbClr val="FFB12B"/>
      </a:accent4>
      <a:accent5>
        <a:srgbClr val="EF7B00"/>
      </a:accent5>
      <a:accent6>
        <a:srgbClr val="C5F0F4"/>
      </a:accent6>
      <a:hlink>
        <a:srgbClr val="007BC4"/>
      </a:hlink>
      <a:folHlink>
        <a:srgbClr val="007BC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1026</TotalTime>
  <Words>29</Words>
  <Application>Microsoft Macintosh PowerPoint</Application>
  <PresentationFormat>Grand écran</PresentationFormat>
  <Paragraphs>10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Poppins</vt:lpstr>
      <vt:lpstr>Trebuchet MS</vt:lpstr>
      <vt:lpstr>Thème Office</vt:lpstr>
      <vt:lpstr>Présentation PowerPoint</vt:lpstr>
      <vt:lpstr>Welcome</vt:lpstr>
      <vt:lpstr>Présentation PowerPoint</vt:lpstr>
      <vt:lpstr>Agenda</vt:lpstr>
      <vt:lpstr>Summary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20</cp:revision>
  <dcterms:created xsi:type="dcterms:W3CDTF">2023-12-05T09:30:37Z</dcterms:created>
  <dcterms:modified xsi:type="dcterms:W3CDTF">2026-09-25T12:06:26Z</dcterms:modified>
</cp:coreProperties>
</file>